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8225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115" d="100"/>
          <a:sy n="115" d="100"/>
        </p:scale>
        <p:origin x="1284" y="108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06.12.2022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32591" cy="232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352" y="2859834"/>
            <a:ext cx="4367106" cy="234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445280"/>
            <a:ext cx="9281405" cy="10801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в </a:t>
            </a:r>
            <a:endParaRPr lang="ru-RU" sz="16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ОПС </a:t>
            </a:r>
            <a:r>
              <a:rPr lang="ru-RU" sz="1600" b="0" u="sng" dirty="0" smtClean="0">
                <a:solidFill>
                  <a:schemeClr val="accent1">
                    <a:lumMod val="50000"/>
                  </a:schemeClr>
                </a:solidFill>
              </a:rPr>
              <a:t>305502 Клюква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 адресу: Курский район, п. М. Жукова, 4-й квартал, д.9</a:t>
            </a:r>
          </a:p>
          <a:p>
            <a:r>
              <a:rPr lang="ru-RU" sz="1600" b="0" u="sng" dirty="0" smtClean="0">
                <a:solidFill>
                  <a:schemeClr val="accent1">
                    <a:lumMod val="50000"/>
                  </a:schemeClr>
                </a:solidFill>
              </a:rPr>
              <a:t>ОПС 305514 </a:t>
            </a:r>
            <a:r>
              <a:rPr lang="ru-RU" sz="1600" b="0" u="sng" dirty="0" err="1" smtClean="0">
                <a:solidFill>
                  <a:schemeClr val="accent1">
                    <a:lumMod val="50000"/>
                  </a:schemeClr>
                </a:solidFill>
              </a:rPr>
              <a:t>Сапогово</a:t>
            </a:r>
            <a:r>
              <a:rPr lang="ru-RU" sz="1600" b="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 адресу: Курский район, п. Искра</a:t>
            </a:r>
          </a:p>
          <a:p>
            <a:r>
              <a:rPr lang="ru-RU" sz="1600" b="0" u="sng" dirty="0" smtClean="0">
                <a:solidFill>
                  <a:schemeClr val="accent1">
                    <a:lumMod val="50000"/>
                  </a:schemeClr>
                </a:solidFill>
              </a:rPr>
              <a:t>ОПС 305520 </a:t>
            </a:r>
            <a:r>
              <a:rPr lang="ru-RU" sz="1600" b="0" u="sng" dirty="0" err="1" smtClean="0">
                <a:solidFill>
                  <a:schemeClr val="accent1">
                    <a:lumMod val="50000"/>
                  </a:schemeClr>
                </a:solidFill>
              </a:rPr>
              <a:t>Моква</a:t>
            </a:r>
            <a:r>
              <a:rPr lang="ru-RU" sz="1600" b="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 адресу: Курский район, д. 1-я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Моква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14 лет, после получения </a:t>
            </a:r>
            <a:r>
              <a:rPr lang="ru-RU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в ОПС по Макропрограмме.</a:t>
            </a: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15768</TotalTime>
  <Words>359</Words>
  <Application>Microsoft Office PowerPoint</Application>
  <PresentationFormat>Лист A4 (210x297 мм)</PresentationFormat>
  <Paragraphs>30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Байбакова Любовь Вячеславовна</cp:lastModifiedBy>
  <cp:revision>791</cp:revision>
  <cp:lastPrinted>2022-12-06T11:46:20Z</cp:lastPrinted>
  <dcterms:created xsi:type="dcterms:W3CDTF">2021-07-19T08:04:33Z</dcterms:created>
  <dcterms:modified xsi:type="dcterms:W3CDTF">2022-12-06T11:46:28Z</dcterms:modified>
</cp:coreProperties>
</file>